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2" r:id="rId2"/>
    <p:sldId id="274" r:id="rId3"/>
    <p:sldId id="284" r:id="rId4"/>
    <p:sldId id="297" r:id="rId5"/>
    <p:sldId id="285" r:id="rId6"/>
    <p:sldId id="295" r:id="rId7"/>
    <p:sldId id="286" r:id="rId8"/>
    <p:sldId id="288" r:id="rId9"/>
    <p:sldId id="290" r:id="rId10"/>
  </p:sldIdLst>
  <p:sldSz cx="9144000" cy="5143500" type="screen16x9"/>
  <p:notesSz cx="6858000" cy="9144000"/>
  <p:embeddedFontLst>
    <p:embeddedFont>
      <p:font typeface=".VnArial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D3EBF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75" d="100"/>
          <a:sy n="75" d="100"/>
        </p:scale>
        <p:origin x="-73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linh động</a:t>
            </a:r>
            <a:r>
              <a:rPr lang="en-US" baseline="0" smtClean="0"/>
              <a:t> cho HS làm bảng hoặc làm nhóm. Chấm chữa trên bảng lớp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</a:t>
            </a:r>
            <a:r>
              <a:rPr lang="en-US" baseline="0" smtClean="0"/>
              <a:t> hiểu cầu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tư</a:t>
            </a:r>
            <a:r>
              <a:rPr lang="en-US" baseline="0" smtClean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00200" y="2419350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96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869086" y="1275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70609" y="2736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276350"/>
            <a:ext cx="2895600" cy="297180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05400" y="1276350"/>
            <a:ext cx="2895600" cy="297180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869086" y="513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70609" y="1974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609" y="1003884"/>
            <a:ext cx="3733800" cy="3955466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 = 90 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 = 70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 = 80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29200" y="1003884"/>
            <a:ext cx="3733800" cy="3955466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 = 80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 = 30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 = 60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81" y="2419350"/>
            <a:ext cx="636232" cy="11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59312"/>
            <a:ext cx="602181" cy="10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714750"/>
            <a:ext cx="589481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21" y="3714750"/>
            <a:ext cx="613692" cy="11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59313"/>
            <a:ext cx="595013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419350"/>
            <a:ext cx="602181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/>
          <p:cNvSpPr txBox="1">
            <a:spLocks/>
          </p:cNvSpPr>
          <p:nvPr/>
        </p:nvSpPr>
        <p:spPr>
          <a:xfrm>
            <a:off x="381000" y="2095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352550"/>
            <a:ext cx="2057400" cy="67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 + 15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2343150"/>
            <a:ext cx="2057400" cy="67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76 - 42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5200" y="1352550"/>
            <a:ext cx="2057400" cy="67056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71 + 24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2343150"/>
            <a:ext cx="2057400" cy="67056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36 - 21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1352550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+ 39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00800" y="2343150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47 - 22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1294" y="571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Hai phép tính nào có cùng kết quả?</a:t>
            </a:r>
            <a:endParaRPr lang="en-US" sz="36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376"/>
            <a:ext cx="6324600" cy="390637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479319" y="3082925"/>
            <a:ext cx="2121381" cy="1241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441219" y="3082925"/>
            <a:ext cx="2159481" cy="1241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56824" y="1691352"/>
            <a:ext cx="84395" cy="84395"/>
          </a:xfrm>
          <a:prstGeom prst="ellipse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11746" y="1733550"/>
            <a:ext cx="2150854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0009" y="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2" t="22917" r="33237" b="43009"/>
          <a:stretch/>
        </p:blipFill>
        <p:spPr bwMode="auto">
          <a:xfrm>
            <a:off x="650009" y="682425"/>
            <a:ext cx="7988143" cy="40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23178" y="968175"/>
            <a:ext cx="754643" cy="799840"/>
            <a:chOff x="3623178" y="968175"/>
            <a:chExt cx="754643" cy="799840"/>
          </a:xfrm>
        </p:grpSpPr>
        <p:sp>
          <p:nvSpPr>
            <p:cNvPr id="3" name="Flowchart: Extract 2"/>
            <p:cNvSpPr/>
            <p:nvPr/>
          </p:nvSpPr>
          <p:spPr>
            <a:xfrm>
              <a:off x="3657600" y="968175"/>
              <a:ext cx="685800" cy="6858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4"/>
            <p:cNvSpPr txBox="1">
              <a:spLocks/>
            </p:cNvSpPr>
            <p:nvPr/>
          </p:nvSpPr>
          <p:spPr>
            <a:xfrm>
              <a:off x="3623178" y="1123950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64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04325" y="1580483"/>
            <a:ext cx="754643" cy="647240"/>
            <a:chOff x="5504325" y="1580483"/>
            <a:chExt cx="754643" cy="647240"/>
          </a:xfrm>
        </p:grpSpPr>
        <p:sp>
          <p:nvSpPr>
            <p:cNvPr id="6" name="Oval 5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67600" y="1063218"/>
            <a:ext cx="754643" cy="647240"/>
            <a:chOff x="5504325" y="1580483"/>
            <a:chExt cx="754643" cy="647240"/>
          </a:xfrm>
        </p:grpSpPr>
        <p:sp>
          <p:nvSpPr>
            <p:cNvPr id="23" name="Oval 22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46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43300" y="3346710"/>
            <a:ext cx="754643" cy="799840"/>
            <a:chOff x="3623178" y="968175"/>
            <a:chExt cx="754643" cy="799840"/>
          </a:xfrm>
        </p:grpSpPr>
        <p:sp>
          <p:nvSpPr>
            <p:cNvPr id="26" name="Flowchart: Extract 25"/>
            <p:cNvSpPr/>
            <p:nvPr/>
          </p:nvSpPr>
          <p:spPr>
            <a:xfrm>
              <a:off x="3657600" y="968175"/>
              <a:ext cx="685800" cy="6858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4"/>
            <p:cNvSpPr txBox="1">
              <a:spLocks/>
            </p:cNvSpPr>
            <p:nvPr/>
          </p:nvSpPr>
          <p:spPr>
            <a:xfrm>
              <a:off x="3623178" y="1123950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76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6578" y="3943350"/>
            <a:ext cx="754643" cy="647240"/>
            <a:chOff x="5504325" y="1580483"/>
            <a:chExt cx="754643" cy="647240"/>
          </a:xfrm>
        </p:grpSpPr>
        <p:sp>
          <p:nvSpPr>
            <p:cNvPr id="37" name="Oval 36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70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8874" y="3521795"/>
            <a:ext cx="754643" cy="647240"/>
            <a:chOff x="5504325" y="1580483"/>
            <a:chExt cx="754643" cy="647240"/>
          </a:xfrm>
        </p:grpSpPr>
        <p:sp>
          <p:nvSpPr>
            <p:cNvPr id="40" name="Oval 39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80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857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114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2925"/>
            <a:ext cx="6158219" cy="4377006"/>
          </a:xfrm>
          <a:prstGeom prst="rect">
            <a:avLst/>
          </a:prstGeom>
        </p:spPr>
      </p:pic>
      <p:sp>
        <p:nvSpPr>
          <p:cNvPr id="22" name="Title 4"/>
          <p:cNvSpPr txBox="1">
            <a:spLocks/>
          </p:cNvSpPr>
          <p:nvPr/>
        </p:nvSpPr>
        <p:spPr>
          <a:xfrm>
            <a:off x="4306376" y="4476385"/>
            <a:ext cx="838200" cy="3305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461000" y="4476385"/>
            <a:ext cx="838200" cy="3305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602924" y="4476385"/>
            <a:ext cx="838200" cy="3305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213</Words>
  <Application>Microsoft Office PowerPoint</Application>
  <PresentationFormat>On-screen Show (16:9)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80</cp:revision>
  <dcterms:created xsi:type="dcterms:W3CDTF">2018-01-14T04:30:44Z</dcterms:created>
  <dcterms:modified xsi:type="dcterms:W3CDTF">2021-04-14T15:41:12Z</dcterms:modified>
</cp:coreProperties>
</file>